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  <p:sldMasterId id="2147483673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embeddedFontLst>
    <p:embeddedFont>
      <p:font typeface="Lexend" panose="020B0604020202020204" charset="0"/>
      <p:regular r:id="rId5"/>
      <p:bold r:id="rId6"/>
    </p:embeddedFont>
    <p:embeddedFont>
      <p:font typeface="Lexend Light" panose="020B0604020202020204" charset="0"/>
      <p:regular r:id="rId7"/>
      <p:bold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47" autoAdjust="0"/>
  </p:normalViewPr>
  <p:slideViewPr>
    <p:cSldViewPr snapToGrid="0">
      <p:cViewPr varScale="1">
        <p:scale>
          <a:sx n="67" d="100"/>
          <a:sy n="67" d="100"/>
        </p:scale>
        <p:origin x="1260" y="2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HINI Claire" userId="a2d3e5835b0f4b96" providerId="LiveId" clId="{4F659BB2-8B28-4567-9ADF-AF9ADA7AC1B9}"/>
    <pc:docChg chg="delSld modSld">
      <pc:chgData name="LUCHINI Claire" userId="a2d3e5835b0f4b96" providerId="LiveId" clId="{4F659BB2-8B28-4567-9ADF-AF9ADA7AC1B9}" dt="2025-11-26T13:13:25.889" v="21" actId="47"/>
      <pc:docMkLst>
        <pc:docMk/>
      </pc:docMkLst>
      <pc:sldChg chg="delSp mod">
        <pc:chgData name="LUCHINI Claire" userId="a2d3e5835b0f4b96" providerId="LiveId" clId="{4F659BB2-8B28-4567-9ADF-AF9ADA7AC1B9}" dt="2025-11-26T13:13:16.922" v="1"/>
        <pc:sldMkLst>
          <pc:docMk/>
          <pc:sldMk cId="0" sldId="256"/>
        </pc:sldMkLst>
        <pc:spChg chg="del">
          <ac:chgData name="LUCHINI Claire" userId="a2d3e5835b0f4b96" providerId="LiveId" clId="{4F659BB2-8B28-4567-9ADF-AF9ADA7AC1B9}" dt="2025-11-26T13:13:16.922" v="1"/>
          <ac:spMkLst>
            <pc:docMk/>
            <pc:sldMk cId="0" sldId="256"/>
            <ac:spMk id="105" creationId="{00000000-0000-0000-0000-000000000000}"/>
          </ac:spMkLst>
        </pc:spChg>
      </pc:sldChg>
      <pc:sldChg chg="del">
        <pc:chgData name="LUCHINI Claire" userId="a2d3e5835b0f4b96" providerId="LiveId" clId="{4F659BB2-8B28-4567-9ADF-AF9ADA7AC1B9}" dt="2025-11-26T13:13:18.668" v="2" actId="47"/>
        <pc:sldMkLst>
          <pc:docMk/>
          <pc:sldMk cId="0" sldId="257"/>
        </pc:sldMkLst>
      </pc:sldChg>
      <pc:sldChg chg="del">
        <pc:chgData name="LUCHINI Claire" userId="a2d3e5835b0f4b96" providerId="LiveId" clId="{4F659BB2-8B28-4567-9ADF-AF9ADA7AC1B9}" dt="2025-11-26T13:13:19.144" v="3" actId="47"/>
        <pc:sldMkLst>
          <pc:docMk/>
          <pc:sldMk cId="0" sldId="258"/>
        </pc:sldMkLst>
      </pc:sldChg>
      <pc:sldChg chg="del">
        <pc:chgData name="LUCHINI Claire" userId="a2d3e5835b0f4b96" providerId="LiveId" clId="{4F659BB2-8B28-4567-9ADF-AF9ADA7AC1B9}" dt="2025-11-26T13:13:19.597" v="4" actId="47"/>
        <pc:sldMkLst>
          <pc:docMk/>
          <pc:sldMk cId="0" sldId="259"/>
        </pc:sldMkLst>
      </pc:sldChg>
      <pc:sldChg chg="del">
        <pc:chgData name="LUCHINI Claire" userId="a2d3e5835b0f4b96" providerId="LiveId" clId="{4F659BB2-8B28-4567-9ADF-AF9ADA7AC1B9}" dt="2025-11-26T13:13:20.034" v="5" actId="47"/>
        <pc:sldMkLst>
          <pc:docMk/>
          <pc:sldMk cId="0" sldId="260"/>
        </pc:sldMkLst>
      </pc:sldChg>
      <pc:sldChg chg="del">
        <pc:chgData name="LUCHINI Claire" userId="a2d3e5835b0f4b96" providerId="LiveId" clId="{4F659BB2-8B28-4567-9ADF-AF9ADA7AC1B9}" dt="2025-11-26T13:13:20.577" v="6" actId="47"/>
        <pc:sldMkLst>
          <pc:docMk/>
          <pc:sldMk cId="0" sldId="261"/>
        </pc:sldMkLst>
      </pc:sldChg>
      <pc:sldChg chg="del">
        <pc:chgData name="LUCHINI Claire" userId="a2d3e5835b0f4b96" providerId="LiveId" clId="{4F659BB2-8B28-4567-9ADF-AF9ADA7AC1B9}" dt="2025-11-26T13:13:21.096" v="7" actId="47"/>
        <pc:sldMkLst>
          <pc:docMk/>
          <pc:sldMk cId="0" sldId="262"/>
        </pc:sldMkLst>
      </pc:sldChg>
      <pc:sldChg chg="del">
        <pc:chgData name="LUCHINI Claire" userId="a2d3e5835b0f4b96" providerId="LiveId" clId="{4F659BB2-8B28-4567-9ADF-AF9ADA7AC1B9}" dt="2025-11-26T13:13:21.526" v="8" actId="47"/>
        <pc:sldMkLst>
          <pc:docMk/>
          <pc:sldMk cId="0" sldId="263"/>
        </pc:sldMkLst>
      </pc:sldChg>
      <pc:sldChg chg="del">
        <pc:chgData name="LUCHINI Claire" userId="a2d3e5835b0f4b96" providerId="LiveId" clId="{4F659BB2-8B28-4567-9ADF-AF9ADA7AC1B9}" dt="2025-11-26T13:13:21.938" v="9" actId="47"/>
        <pc:sldMkLst>
          <pc:docMk/>
          <pc:sldMk cId="0" sldId="264"/>
        </pc:sldMkLst>
      </pc:sldChg>
      <pc:sldChg chg="del">
        <pc:chgData name="LUCHINI Claire" userId="a2d3e5835b0f4b96" providerId="LiveId" clId="{4F659BB2-8B28-4567-9ADF-AF9ADA7AC1B9}" dt="2025-11-26T13:13:22.414" v="10" actId="47"/>
        <pc:sldMkLst>
          <pc:docMk/>
          <pc:sldMk cId="0" sldId="265"/>
        </pc:sldMkLst>
      </pc:sldChg>
      <pc:sldChg chg="del">
        <pc:chgData name="LUCHINI Claire" userId="a2d3e5835b0f4b96" providerId="LiveId" clId="{4F659BB2-8B28-4567-9ADF-AF9ADA7AC1B9}" dt="2025-11-26T13:13:22.747" v="11" actId="47"/>
        <pc:sldMkLst>
          <pc:docMk/>
          <pc:sldMk cId="0" sldId="266"/>
        </pc:sldMkLst>
      </pc:sldChg>
      <pc:sldChg chg="del">
        <pc:chgData name="LUCHINI Claire" userId="a2d3e5835b0f4b96" providerId="LiveId" clId="{4F659BB2-8B28-4567-9ADF-AF9ADA7AC1B9}" dt="2025-11-26T13:13:23.235" v="12" actId="47"/>
        <pc:sldMkLst>
          <pc:docMk/>
          <pc:sldMk cId="0" sldId="267"/>
        </pc:sldMkLst>
      </pc:sldChg>
      <pc:sldChg chg="del">
        <pc:chgData name="LUCHINI Claire" userId="a2d3e5835b0f4b96" providerId="LiveId" clId="{4F659BB2-8B28-4567-9ADF-AF9ADA7AC1B9}" dt="2025-11-26T13:13:23.636" v="13" actId="47"/>
        <pc:sldMkLst>
          <pc:docMk/>
          <pc:sldMk cId="0" sldId="268"/>
        </pc:sldMkLst>
      </pc:sldChg>
      <pc:sldChg chg="del">
        <pc:chgData name="LUCHINI Claire" userId="a2d3e5835b0f4b96" providerId="LiveId" clId="{4F659BB2-8B28-4567-9ADF-AF9ADA7AC1B9}" dt="2025-11-26T13:13:24.001" v="14" actId="47"/>
        <pc:sldMkLst>
          <pc:docMk/>
          <pc:sldMk cId="0" sldId="269"/>
        </pc:sldMkLst>
      </pc:sldChg>
      <pc:sldChg chg="del">
        <pc:chgData name="LUCHINI Claire" userId="a2d3e5835b0f4b96" providerId="LiveId" clId="{4F659BB2-8B28-4567-9ADF-AF9ADA7AC1B9}" dt="2025-11-26T13:13:24.418" v="15" actId="47"/>
        <pc:sldMkLst>
          <pc:docMk/>
          <pc:sldMk cId="0" sldId="270"/>
        </pc:sldMkLst>
      </pc:sldChg>
      <pc:sldChg chg="del">
        <pc:chgData name="LUCHINI Claire" userId="a2d3e5835b0f4b96" providerId="LiveId" clId="{4F659BB2-8B28-4567-9ADF-AF9ADA7AC1B9}" dt="2025-11-26T13:13:24.793" v="16" actId="47"/>
        <pc:sldMkLst>
          <pc:docMk/>
          <pc:sldMk cId="0" sldId="271"/>
        </pc:sldMkLst>
      </pc:sldChg>
      <pc:sldChg chg="del">
        <pc:chgData name="LUCHINI Claire" userId="a2d3e5835b0f4b96" providerId="LiveId" clId="{4F659BB2-8B28-4567-9ADF-AF9ADA7AC1B9}" dt="2025-11-26T13:13:25.137" v="17" actId="47"/>
        <pc:sldMkLst>
          <pc:docMk/>
          <pc:sldMk cId="0" sldId="272"/>
        </pc:sldMkLst>
      </pc:sldChg>
      <pc:sldChg chg="del">
        <pc:chgData name="LUCHINI Claire" userId="a2d3e5835b0f4b96" providerId="LiveId" clId="{4F659BB2-8B28-4567-9ADF-AF9ADA7AC1B9}" dt="2025-11-26T13:13:25.463" v="18" actId="47"/>
        <pc:sldMkLst>
          <pc:docMk/>
          <pc:sldMk cId="0" sldId="273"/>
        </pc:sldMkLst>
      </pc:sldChg>
      <pc:sldChg chg="del">
        <pc:chgData name="LUCHINI Claire" userId="a2d3e5835b0f4b96" providerId="LiveId" clId="{4F659BB2-8B28-4567-9ADF-AF9ADA7AC1B9}" dt="2025-11-26T13:13:25.609" v="19" actId="47"/>
        <pc:sldMkLst>
          <pc:docMk/>
          <pc:sldMk cId="0" sldId="274"/>
        </pc:sldMkLst>
      </pc:sldChg>
      <pc:sldChg chg="del">
        <pc:chgData name="LUCHINI Claire" userId="a2d3e5835b0f4b96" providerId="LiveId" clId="{4F659BB2-8B28-4567-9ADF-AF9ADA7AC1B9}" dt="2025-11-26T13:13:25.697" v="20" actId="47"/>
        <pc:sldMkLst>
          <pc:docMk/>
          <pc:sldMk cId="0" sldId="275"/>
        </pc:sldMkLst>
      </pc:sldChg>
      <pc:sldChg chg="del">
        <pc:chgData name="LUCHINI Claire" userId="a2d3e5835b0f4b96" providerId="LiveId" clId="{4F659BB2-8B28-4567-9ADF-AF9ADA7AC1B9}" dt="2025-11-26T13:13:25.889" v="21" actId="47"/>
        <pc:sldMkLst>
          <pc:docMk/>
          <pc:sldMk cId="0" sldId="276"/>
        </pc:sldMkLst>
      </pc:sldChg>
      <pc:sldMasterChg chg="delSldLayout">
        <pc:chgData name="LUCHINI Claire" userId="a2d3e5835b0f4b96" providerId="LiveId" clId="{4F659BB2-8B28-4567-9ADF-AF9ADA7AC1B9}" dt="2025-11-26T13:13:24.793" v="16" actId="47"/>
        <pc:sldMasterMkLst>
          <pc:docMk/>
          <pc:sldMasterMk cId="0" sldId="2147483673"/>
        </pc:sldMasterMkLst>
        <pc:sldLayoutChg chg="del">
          <pc:chgData name="LUCHINI Claire" userId="a2d3e5835b0f4b96" providerId="LiveId" clId="{4F659BB2-8B28-4567-9ADF-AF9ADA7AC1B9}" dt="2025-11-26T13:13:24.793" v="16" actId="47"/>
          <pc:sldLayoutMkLst>
            <pc:docMk/>
            <pc:sldMasterMk cId="0" sldId="2147483673"/>
            <pc:sldLayoutMk cId="0" sldId="214748366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4cd858e725_3_6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4cd858e725_3_6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4"/>
          <p:cNvGrpSpPr/>
          <p:nvPr/>
        </p:nvGrpSpPr>
        <p:grpSpPr>
          <a:xfrm>
            <a:off x="8688810" y="191210"/>
            <a:ext cx="267782" cy="378005"/>
            <a:chOff x="8740078" y="258885"/>
            <a:chExt cx="145037" cy="204814"/>
          </a:xfrm>
        </p:grpSpPr>
        <p:pic>
          <p:nvPicPr>
            <p:cNvPr id="63" name="Google Shape;63;p14"/>
            <p:cNvPicPr preferRelativeResize="0"/>
            <p:nvPr/>
          </p:nvPicPr>
          <p:blipFill rotWithShape="1">
            <a:blip r:embed="rId2">
              <a:alphaModFix/>
            </a:blip>
            <a:srcRect r="49718" b="45027"/>
            <a:stretch/>
          </p:blipFill>
          <p:spPr>
            <a:xfrm>
              <a:off x="8740079" y="258885"/>
              <a:ext cx="72928" cy="112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740078" y="258885"/>
              <a:ext cx="145037" cy="204814"/>
            </a:xfrm>
            <a:custGeom>
              <a:avLst/>
              <a:gdLst/>
              <a:ahLst/>
              <a:cxnLst/>
              <a:rect l="l" t="t" r="r" b="b"/>
              <a:pathLst>
                <a:path w="145037" h="204814" extrusionOk="0">
                  <a:moveTo>
                    <a:pt x="65785" y="0"/>
                  </a:moveTo>
                  <a:lnTo>
                    <a:pt x="145037" y="0"/>
                  </a:lnTo>
                  <a:lnTo>
                    <a:pt x="145037" y="204814"/>
                  </a:lnTo>
                  <a:lnTo>
                    <a:pt x="0" y="204814"/>
                  </a:lnTo>
                  <a:lnTo>
                    <a:pt x="0" y="124496"/>
                  </a:lnTo>
                  <a:lnTo>
                    <a:pt x="65785" y="124496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sp>
        <p:nvSpPr>
          <p:cNvPr id="65" name="Google Shape;65;p14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rgbClr val="27423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0" y="0"/>
            <a:ext cx="9144000" cy="799500"/>
          </a:xfrm>
          <a:prstGeom prst="rect">
            <a:avLst/>
          </a:prstGeom>
          <a:solidFill>
            <a:srgbClr val="27423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-4800" y="135925"/>
            <a:ext cx="8241600" cy="537900"/>
          </a:xfrm>
          <a:prstGeom prst="rect">
            <a:avLst/>
          </a:prstGeom>
          <a:ln>
            <a:noFill/>
          </a:ln>
        </p:spPr>
        <p:txBody>
          <a:bodyPr spcFirstLastPara="1" wrap="square" lIns="259100" tIns="129550" rIns="259100" bIns="1295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None/>
              <a:defRPr sz="2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1">
  <p:cSld name="CUSTOM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1 1">
  <p:cSld name="CUSTOM_2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2">
  <p:cSld name="CUSTOM_1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rgbClr val="27423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ise en page personnalisée 3">
  <p:cSld name="CUSTOM_3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>
            <a:off x="48375" y="39225"/>
            <a:ext cx="9035700" cy="505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6" name="Google Shape;76;p18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body" idx="1"/>
          </p:nvPr>
        </p:nvSpPr>
        <p:spPr>
          <a:xfrm>
            <a:off x="628650" y="136922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dt" idx="10"/>
          </p:nvPr>
        </p:nvSpPr>
        <p:spPr>
          <a:xfrm>
            <a:off x="628649" y="476727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ftr" idx="11"/>
          </p:nvPr>
        </p:nvSpPr>
        <p:spPr>
          <a:xfrm>
            <a:off x="3028951" y="476727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rgbClr val="27423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6686549" y="4926805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sp>
        <p:nvSpPr>
          <p:cNvPr id="84" name="Google Shape;84;p19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654"/>
            </a:avLst>
          </a:prstGeom>
          <a:solidFill>
            <a:srgbClr val="27423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 1">
  <p:cSld name="Title Slide_1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assique">
  <p:cSld name="CUSTOM_2_2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85725" y="71438"/>
            <a:ext cx="8972700" cy="5000700"/>
          </a:xfrm>
          <a:prstGeom prst="roundRect">
            <a:avLst>
              <a:gd name="adj" fmla="val 309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1"/>
          <p:cNvSpPr txBox="1">
            <a:spLocks noGrp="1"/>
          </p:cNvSpPr>
          <p:nvPr>
            <p:ph type="sldNum" idx="12"/>
          </p:nvPr>
        </p:nvSpPr>
        <p:spPr>
          <a:xfrm>
            <a:off x="6929324" y="4742784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marL="0" marR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0" marR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0" marR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0" marR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0" marR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0" marR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0" marR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0" marR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 2">
  <p:cSld name="Title Slide_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 3">
  <p:cSld name="Title Slide_3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259100" tIns="129550" rIns="259100" bIns="1295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259100" tIns="129550" rIns="259100" bIns="129550" anchor="t" anchorCtr="0">
            <a:noAutofit/>
          </a:bodyPr>
          <a:lstStyle>
            <a:lvl1pPr marL="457200" lvl="0" indent="-374650">
              <a:spcBef>
                <a:spcPts val="800"/>
              </a:spcBef>
              <a:spcAft>
                <a:spcPts val="0"/>
              </a:spcAft>
              <a:buSzPts val="2300"/>
              <a:buChar char="•"/>
              <a:defRPr/>
            </a:lvl1pPr>
            <a:lvl2pPr marL="914400" lvl="1" indent="-35560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36550">
              <a:spcBef>
                <a:spcPts val="400"/>
              </a:spcBef>
              <a:spcAft>
                <a:spcPts val="0"/>
              </a:spcAft>
              <a:buSzPts val="1700"/>
              <a:buChar char="•"/>
              <a:defRPr/>
            </a:lvl3pPr>
            <a:lvl4pPr marL="1828800" lvl="3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4pPr>
            <a:lvl5pPr marL="2286000" lvl="4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5pPr>
            <a:lvl6pPr marL="2743200" lvl="5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6pPr>
            <a:lvl7pPr marL="3200400" lvl="6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7pPr>
            <a:lvl8pPr marL="3657600" lvl="7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8pPr>
            <a:lvl9pPr marL="4114800" lvl="8" indent="-32385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259100" tIns="129550" rIns="259100" bIns="1295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 4">
  <p:cSld name="Title Slide_4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261F"/>
              </a:buClr>
              <a:buSzPts val="3600"/>
              <a:buFont typeface="Lexend"/>
              <a:buNone/>
              <a:defRPr sz="3600" b="1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2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t" anchorCtr="0">
            <a:noAutofit/>
          </a:bodyPr>
          <a:lstStyle>
            <a:lvl1pPr marL="457200" marR="0" lvl="0" indent="-3746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2261F"/>
              </a:buClr>
              <a:buSzPts val="2300"/>
              <a:buFont typeface="Lexend"/>
              <a:buChar char="•"/>
              <a:defRPr sz="23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914400" marR="0" lvl="1" indent="-355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2000"/>
              <a:buFont typeface="Lexend"/>
              <a:buChar char="•"/>
              <a:defRPr sz="20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1371600" marR="0" lvl="2" indent="-3365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700"/>
              <a:buFont typeface="Lexend"/>
              <a:buChar char="•"/>
              <a:defRPr sz="17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1828800" marR="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2286000" marR="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2743200" marR="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3200400" marR="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3657600" marR="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4114800" marR="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12261F"/>
              </a:buClr>
              <a:buSzPts val="1500"/>
              <a:buFont typeface="Lexend"/>
              <a:buChar char="•"/>
              <a:defRPr sz="1500" i="0" u="none" strike="noStrike" cap="none">
                <a:solidFill>
                  <a:srgbClr val="12261F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49" y="476727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1" y="476727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49" y="476727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9100" tIns="129550" rIns="259100" bIns="129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  <p:grpSp>
        <p:nvGrpSpPr>
          <p:cNvPr id="56" name="Google Shape;56;p13"/>
          <p:cNvGrpSpPr/>
          <p:nvPr/>
        </p:nvGrpSpPr>
        <p:grpSpPr>
          <a:xfrm>
            <a:off x="0" y="0"/>
            <a:ext cx="9144002" cy="5142465"/>
            <a:chOff x="0" y="0"/>
            <a:chExt cx="9144002" cy="5144008"/>
          </a:xfrm>
        </p:grpSpPr>
        <p:pic>
          <p:nvPicPr>
            <p:cNvPr id="57" name="Google Shape;57;p13"/>
            <p:cNvPicPr preferRelativeResize="0"/>
            <p:nvPr/>
          </p:nvPicPr>
          <p:blipFill rotWithShape="1">
            <a:blip r:embed="rId14">
              <a:alphaModFix/>
            </a:blip>
            <a:srcRect r="97940"/>
            <a:stretch/>
          </p:blipFill>
          <p:spPr>
            <a:xfrm>
              <a:off x="0" y="1079"/>
              <a:ext cx="188363" cy="51429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/>
            <p:cNvPicPr preferRelativeResize="0"/>
            <p:nvPr/>
          </p:nvPicPr>
          <p:blipFill rotWithShape="1">
            <a:blip r:embed="rId14">
              <a:alphaModFix/>
            </a:blip>
            <a:srcRect b="96018"/>
            <a:stretch/>
          </p:blipFill>
          <p:spPr>
            <a:xfrm>
              <a:off x="0" y="1080"/>
              <a:ext cx="9144000" cy="2048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/>
            <p:cNvPicPr preferRelativeResize="0"/>
            <p:nvPr/>
          </p:nvPicPr>
          <p:blipFill rotWithShape="1">
            <a:blip r:embed="rId14">
              <a:alphaModFix/>
            </a:blip>
            <a:srcRect l="96500" b="-10"/>
            <a:stretch/>
          </p:blipFill>
          <p:spPr>
            <a:xfrm>
              <a:off x="8823962" y="0"/>
              <a:ext cx="320040" cy="514400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13"/>
            <p:cNvPicPr preferRelativeResize="0"/>
            <p:nvPr/>
          </p:nvPicPr>
          <p:blipFill rotWithShape="1">
            <a:blip r:embed="rId14">
              <a:alphaModFix/>
            </a:blip>
            <a:srcRect t="94652" b="-5"/>
            <a:stretch/>
          </p:blipFill>
          <p:spPr>
            <a:xfrm>
              <a:off x="0" y="4868656"/>
              <a:ext cx="9144000" cy="27535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jp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7"/>
          <p:cNvPicPr preferRelativeResize="0"/>
          <p:nvPr/>
        </p:nvPicPr>
        <p:blipFill rotWithShape="1">
          <a:blip r:embed="rId3">
            <a:alphaModFix/>
          </a:blip>
          <a:srcRect l="4106" t="10" r="22168" b="-10"/>
          <a:stretch/>
        </p:blipFill>
        <p:spPr>
          <a:xfrm>
            <a:off x="2439600" y="43700"/>
            <a:ext cx="6634200" cy="5061300"/>
          </a:xfrm>
          <a:prstGeom prst="roundRect">
            <a:avLst>
              <a:gd name="adj" fmla="val 3272"/>
            </a:avLst>
          </a:prstGeom>
          <a:noFill/>
          <a:ln>
            <a:noFill/>
          </a:ln>
        </p:spPr>
      </p:pic>
      <p:pic>
        <p:nvPicPr>
          <p:cNvPr id="103" name="Google Shape;103;p27"/>
          <p:cNvPicPr preferRelativeResize="0"/>
          <p:nvPr/>
        </p:nvPicPr>
        <p:blipFill rotWithShape="1">
          <a:blip r:embed="rId4">
            <a:alphaModFix/>
          </a:blip>
          <a:srcRect l="2472" r="14849"/>
          <a:stretch/>
        </p:blipFill>
        <p:spPr>
          <a:xfrm>
            <a:off x="2763574" y="0"/>
            <a:ext cx="6380426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7"/>
          <p:cNvSpPr/>
          <p:nvPr/>
        </p:nvSpPr>
        <p:spPr>
          <a:xfrm>
            <a:off x="72475" y="77850"/>
            <a:ext cx="3763200" cy="4993500"/>
          </a:xfrm>
          <a:prstGeom prst="round1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106" name="Google Shape;106;p27"/>
          <p:cNvGrpSpPr/>
          <p:nvPr/>
        </p:nvGrpSpPr>
        <p:grpSpPr>
          <a:xfrm>
            <a:off x="0" y="0"/>
            <a:ext cx="9144002" cy="5142465"/>
            <a:chOff x="0" y="0"/>
            <a:chExt cx="9144002" cy="5144008"/>
          </a:xfrm>
        </p:grpSpPr>
        <p:pic>
          <p:nvPicPr>
            <p:cNvPr id="107" name="Google Shape;107;p27"/>
            <p:cNvPicPr preferRelativeResize="0"/>
            <p:nvPr/>
          </p:nvPicPr>
          <p:blipFill rotWithShape="1">
            <a:blip r:embed="rId5">
              <a:alphaModFix/>
            </a:blip>
            <a:srcRect r="97940"/>
            <a:stretch/>
          </p:blipFill>
          <p:spPr>
            <a:xfrm>
              <a:off x="0" y="1079"/>
              <a:ext cx="188363" cy="51429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7"/>
            <p:cNvPicPr preferRelativeResize="0"/>
            <p:nvPr/>
          </p:nvPicPr>
          <p:blipFill rotWithShape="1">
            <a:blip r:embed="rId5">
              <a:alphaModFix/>
            </a:blip>
            <a:srcRect b="96018"/>
            <a:stretch/>
          </p:blipFill>
          <p:spPr>
            <a:xfrm>
              <a:off x="0" y="1080"/>
              <a:ext cx="9144000" cy="2048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27"/>
            <p:cNvPicPr preferRelativeResize="0"/>
            <p:nvPr/>
          </p:nvPicPr>
          <p:blipFill rotWithShape="1">
            <a:blip r:embed="rId5">
              <a:alphaModFix/>
            </a:blip>
            <a:srcRect l="96500" b="-10"/>
            <a:stretch/>
          </p:blipFill>
          <p:spPr>
            <a:xfrm>
              <a:off x="8823962" y="0"/>
              <a:ext cx="320040" cy="514400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7"/>
            <p:cNvPicPr preferRelativeResize="0"/>
            <p:nvPr/>
          </p:nvPicPr>
          <p:blipFill rotWithShape="1">
            <a:blip r:embed="rId5">
              <a:alphaModFix/>
            </a:blip>
            <a:srcRect t="94652" b="-5"/>
            <a:stretch/>
          </p:blipFill>
          <p:spPr>
            <a:xfrm>
              <a:off x="0" y="4868656"/>
              <a:ext cx="9144000" cy="27535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27"/>
          <p:cNvSpPr txBox="1"/>
          <p:nvPr/>
        </p:nvSpPr>
        <p:spPr>
          <a:xfrm>
            <a:off x="141925" y="3092125"/>
            <a:ext cx="3763200" cy="11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 b="1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L'atelier pour faire converger enjeux économiques, responsabilité sociétale, et pérennité long terme</a:t>
            </a:r>
            <a:endParaRPr sz="1800" b="1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112" name="Google Shape;112;p27"/>
          <p:cNvGrpSpPr/>
          <p:nvPr/>
        </p:nvGrpSpPr>
        <p:grpSpPr>
          <a:xfrm>
            <a:off x="8778281" y="197967"/>
            <a:ext cx="159657" cy="225418"/>
            <a:chOff x="8740078" y="258885"/>
            <a:chExt cx="145037" cy="204814"/>
          </a:xfrm>
        </p:grpSpPr>
        <p:pic>
          <p:nvPicPr>
            <p:cNvPr id="113" name="Google Shape;113;p27"/>
            <p:cNvPicPr preferRelativeResize="0"/>
            <p:nvPr/>
          </p:nvPicPr>
          <p:blipFill rotWithShape="1">
            <a:blip r:embed="rId6">
              <a:alphaModFix/>
            </a:blip>
            <a:srcRect r="49718" b="45027"/>
            <a:stretch/>
          </p:blipFill>
          <p:spPr>
            <a:xfrm>
              <a:off x="8740079" y="258885"/>
              <a:ext cx="72928" cy="112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7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8740078" y="258885"/>
              <a:ext cx="145037" cy="204814"/>
            </a:xfrm>
            <a:custGeom>
              <a:avLst/>
              <a:gdLst/>
              <a:ahLst/>
              <a:cxnLst/>
              <a:rect l="l" t="t" r="r" b="b"/>
              <a:pathLst>
                <a:path w="145037" h="204814" extrusionOk="0">
                  <a:moveTo>
                    <a:pt x="65785" y="0"/>
                  </a:moveTo>
                  <a:lnTo>
                    <a:pt x="145037" y="0"/>
                  </a:lnTo>
                  <a:lnTo>
                    <a:pt x="145037" y="204814"/>
                  </a:lnTo>
                  <a:lnTo>
                    <a:pt x="0" y="204814"/>
                  </a:lnTo>
                  <a:lnTo>
                    <a:pt x="0" y="124496"/>
                  </a:lnTo>
                  <a:lnTo>
                    <a:pt x="65785" y="124496"/>
                  </a:lnTo>
                  <a:close/>
                </a:path>
              </a:pathLst>
            </a:custGeom>
            <a:noFill/>
            <a:ln>
              <a:noFill/>
            </a:ln>
          </p:spPr>
        </p:pic>
      </p:grpSp>
      <p:pic>
        <p:nvPicPr>
          <p:cNvPr id="115" name="Google Shape;115;p27"/>
          <p:cNvPicPr preferRelativeResize="0"/>
          <p:nvPr/>
        </p:nvPicPr>
        <p:blipFill rotWithShape="1">
          <a:blip r:embed="rId8">
            <a:alphaModFix/>
          </a:blip>
          <a:srcRect t="27606" b="34084"/>
          <a:stretch/>
        </p:blipFill>
        <p:spPr>
          <a:xfrm>
            <a:off x="212134" y="1550075"/>
            <a:ext cx="3085792" cy="118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vergences">
  <a:themeElements>
    <a:clrScheme name="FDC 2">
      <a:dk1>
        <a:srgbClr val="11251E"/>
      </a:dk1>
      <a:lt1>
        <a:srgbClr val="FFFFFF"/>
      </a:lt1>
      <a:dk2>
        <a:srgbClr val="615480"/>
      </a:dk2>
      <a:lt2>
        <a:srgbClr val="FCB751"/>
      </a:lt2>
      <a:accent1>
        <a:srgbClr val="27423A"/>
      </a:accent1>
      <a:accent2>
        <a:srgbClr val="EBDFD9"/>
      </a:accent2>
      <a:accent3>
        <a:srgbClr val="FAF4EF"/>
      </a:accent3>
      <a:accent4>
        <a:srgbClr val="BA8961"/>
      </a:accent4>
      <a:accent5>
        <a:srgbClr val="E85E31"/>
      </a:accent5>
      <a:accent6>
        <a:srgbClr val="FF00FF"/>
      </a:accent6>
      <a:hlink>
        <a:srgbClr val="00FFFF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Affichage à l'écran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Lexend</vt:lpstr>
      <vt:lpstr>Calibri</vt:lpstr>
      <vt:lpstr>Arial</vt:lpstr>
      <vt:lpstr>Lexend Light</vt:lpstr>
      <vt:lpstr>Simple Light</vt:lpstr>
      <vt:lpstr>Convergences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LUCHINI Claire</cp:lastModifiedBy>
  <cp:revision>2</cp:revision>
  <dcterms:modified xsi:type="dcterms:W3CDTF">2025-11-26T13:13:35Z</dcterms:modified>
</cp:coreProperties>
</file>